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AD%D0%BA%D1%81%D1%82%D1%80%D0%B0%D0%BA%D0%BE%D1%80%D0%BF%D0%BE%D1%80%D0%B0%D0%BB%D1%8C%D0%BD%D0%B0%D1%8F_%D0%BF%D1%80%D0%BE%D1%86%D0%B5%D0%B4%D1%83%D1%80%D0%B0&amp;action=edit&amp;redlink=1" TargetMode="External"/><Relationship Id="rId2" Type="http://schemas.openxmlformats.org/officeDocument/2006/relationships/hyperlink" Target="https://ru.wikipedia.org/wiki/%D0%9F%D0%BB%D0%B0%D0%B7%D0%BC%D0%B0%D1%84%D0%B5%D1%80%D0%B5%D0%B7#cite_note-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F%D0%BB%D0%B0%D0%B7%D0%BC%D0%B0_%D0%BA%D1%80%D0%BE%D0%B2%D0%B8" TargetMode="External"/><Relationship Id="rId4" Type="http://schemas.openxmlformats.org/officeDocument/2006/relationships/hyperlink" Target="https://ru.wikipedia.org/wiki/%D0%94%D0%BE%D0%BD%D0%BE%D1%80%D1%81%D1%82%D0%B2%D0%BE_%D0%BA%D1%80%D0%BE%D0%B2%D0%B8#.D0.B4.D0.BE.D0.BD.D0.BE.D1.80.D1.81.D0.BA.D0.B8.D0.B9_.D0.BF.D0.BB.D0.B0.D0.B7.D0.BC.D0.B0.D1.84.D0.B5.D1.80.D0.B5.D0.B7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Методы экстракорпоральной терапии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Плазмаферез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Гемосорбция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ПОКАЗАНИЯ ДЛЯ ПЛАЗМАФЕРЕЗА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Болезни кожи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пемфигус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вульгарис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пемфигус листовидный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буллёзный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пемфигоид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псориаз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очаговое облысение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системная и очаговая склеродермия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нефрогенный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системный склероз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дерматомиозит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склеромикседема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Арндт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Готторна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Болезни сердца – ревматический миокардит, аутоиммунный миокардит,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идиопатическая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дилатационная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кардиомиопатия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рестриктивная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кардиомиопатия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болезнь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Чагаса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Болезни почек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гломерулонефрит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-нефропатия, мембранозная нефропатия, фокальный сегментальный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гломерулосклероз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идиопатический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нефритический синдром, острый и хронический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пиелонефрит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миеломная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нефропатия,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мембранопролиферативный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мезангиокапиллярный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гломерулонефрит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Трансплантология – реакция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оторжение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трансплантата, реакция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трансплантат-против-хозяина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(РТПХ), АВО несовместимая трансплантация.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Болезни печени – аутоиммунный гепатит, хронический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С-вирусный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гепатит, первичный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билиарный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цирроз, алкогольный цирроз, первичный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склерозирующий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холангит.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Аутоиммунные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энтеропатии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язвенный колит, болезнь Крона.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Аутоиммунный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тиреоидит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офталмопатия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орбитопатия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Грейвса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ПОКАЗАНИЯ ДЛЯ ПЛАЗМАФЕРЕЗА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Нервные болезни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демиелинизирующие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болезни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синдром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Гийен-Барре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рассеянный склероз, системный склероз, хроническая воспалительная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демиелинизирующая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полинейропатия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токсическая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алкогольнгая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полинейропатия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злокачественная миастения,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миастенический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синдром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Ламберт-Итона,.паранейропластический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неврологический синдром,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амиотрофический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боковой склероз,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Стифф-ман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синдром (прогрессирующий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энцефаломиелит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мышечной ригидностью),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миокимия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(фибриллярная хорея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Морвана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хорея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Сейденхэма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энцефалит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Расмуссена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фатальная семейная бессонница, синдром Альцгеймера, синдром Паркинсона, синдром хронической усталости..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Наркомания, токсикомания, алкоголизм.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Сахарный диабет – диабетическая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микроангиопатия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диабетическая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ретинопатия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диабетическая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полинейропатия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диаьетическая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нефропатия, синдром «диабетической стопы»,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гестационный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диабет..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Нейросенсорная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тугоухость.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Глазный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болезни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увеит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ишемическая оптическая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нейропатия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симпатический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офталмит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старческая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макулярная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дегенерация,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кератоконъюнктивит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диабетическая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ретинопатия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Синдром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Шегрена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кератостомия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кератофталмия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ПОКАЗАНИЯ ДЛЯ ПЛАЗМАФЕРЕЗА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Атеросклероз – ишемическая болезнь сердца, инфаркт миокарда, инсульт,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гиперлипидемия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артериальная гипертензия.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Амилоидоз – семейный амилоидоз, реактивный амилоидоз, системный старческий амилоидоз, болезнь Альцгеймера.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Онкология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плазмаферез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после радио- и химиотерапии.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Туберкулёз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плазмаферез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осложнениях химиотерапии.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Лучевая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бюолезнь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Экзогенные токсикозы – лекарственные, экологические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Геронтология – предупреждение преждевременного старения, климактерический синдром..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Акушерство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преэклампсия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(токсикозы беременных), синдром скрытых генитальных инфекций (герпес,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цитомегаловирус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мико-уреаплазма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др.), задержка внутриутробного развития плода,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АВО-резус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конфликты,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невынашивание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беременности (привычные выкидыши,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антифосфолипидный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синдром), бесплодие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изоиммунизация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спермотазоидам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эндометриоз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синдром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гиперстимуляции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яичников,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холестатический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гепатоз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HELLP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-синдром, послеродовые кровотечения и сепсис.</a:t>
            </a: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Неонатология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задержка внутриутробного развития, респираторный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дистресс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синдром новорождённых, сепсис, гемолитическая болезнь новорождённых,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плазмаферез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полиорганной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недостаточности новорождённых.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27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600200"/>
            <a:ext cx="5184576" cy="499715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/>
          </a:p>
        </p:txBody>
      </p:sp>
      <p:pic>
        <p:nvPicPr>
          <p:cNvPr id="4" name="Содержимое 3" descr="IMG_227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600200"/>
            <a:ext cx="5976664" cy="499715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/>
          </a:p>
        </p:txBody>
      </p:sp>
      <p:pic>
        <p:nvPicPr>
          <p:cNvPr id="4" name="Содержимое 3" descr="IMG_227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00200"/>
            <a:ext cx="6696744" cy="506916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/>
          </a:p>
        </p:txBody>
      </p:sp>
      <p:pic>
        <p:nvPicPr>
          <p:cNvPr id="5" name="Содержимое 4" descr="IMG_227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600200"/>
            <a:ext cx="6408712" cy="4925144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/>
          </a:p>
        </p:txBody>
      </p:sp>
      <p:pic>
        <p:nvPicPr>
          <p:cNvPr id="4" name="Содержимое 3" descr="IMG_222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600200"/>
            <a:ext cx="6624735" cy="4925144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/>
          </a:p>
        </p:txBody>
      </p:sp>
      <p:pic>
        <p:nvPicPr>
          <p:cNvPr id="4" name="Содержимое 3" descr="IMG_219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600200"/>
            <a:ext cx="5184576" cy="4925144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/>
          </a:p>
        </p:txBody>
      </p:sp>
      <p:pic>
        <p:nvPicPr>
          <p:cNvPr id="4" name="Содержимое 3" descr="IMG_219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600200"/>
            <a:ext cx="7416823" cy="485313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Плазмафере́з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Плазмафере́з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(синонимы: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плазмофорез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плазмаферез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плазмофарез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плазмоцитофорез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  <a:hlinkClick r:id="rId2"/>
              </a:rPr>
              <a:t>[1]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 — 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πλάσμα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(плазма (крови)) + 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ἀφαίρεσις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(отнятие или удаление) — процедура забора крови, очистка и возвращение её или какой-то части обратно в кровоток.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 tooltip="Экстракорпоральная процедура (страница отсутствует)"/>
              </a:rPr>
              <a:t>экстракорпоральная процедура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процедура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проводимая вне тела).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Плазмаферез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может быть как лечебным (удаление токсичных компонентов), так и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 tooltip="Донорство крови"/>
              </a:rPr>
              <a:t>донорским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вместо возврата всей крови только кровяные клетки возвращаются обратно, а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5" tooltip="Плазма крови"/>
              </a:rPr>
              <a:t>плазма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сохраняется для дальнейшего использования при изготовлении различных препаратов.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/>
          </a:p>
        </p:txBody>
      </p:sp>
      <p:pic>
        <p:nvPicPr>
          <p:cNvPr id="4" name="Содержимое 3" descr="IMG_219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600200"/>
            <a:ext cx="5616624" cy="4925144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/>
          </a:p>
        </p:txBody>
      </p:sp>
      <p:pic>
        <p:nvPicPr>
          <p:cNvPr id="4" name="Содержимое 3" descr="IMG_219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600200"/>
            <a:ext cx="7200799" cy="4925144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Отделение</a:t>
            </a:r>
            <a:endParaRPr lang="ru-RU" dirty="0"/>
          </a:p>
        </p:txBody>
      </p:sp>
      <p:pic>
        <p:nvPicPr>
          <p:cNvPr id="4" name="Содержимое 3" descr="IMG_219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600200"/>
            <a:ext cx="7128791" cy="485313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Пациент или 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Плазмафере́з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зависимости от метода получения плазмы выделяют аппаратный,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центрифужный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мембранный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седиментационный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(отстаивание)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плазмаферезы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ходе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плазмафереза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 организма извлекается порция крови в систему, во флакон, в гемо-контейнер, которая затем, в зависимости от метода, разделяется на плазму и форменные элементы (клетки крови — эритроциты (красные кровяные тельца), лейкоциты (белые кровяные тельца), тромбоциты (клетки, участвующие в процессе свёртывания крови), клетки крови возвращаются в организм, а удалённая плазма, в зависимости от того, лечебный это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плазмаферез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донорский, утилизируется или используется для переливания или для получения компонентов или препаратов крови. Если плазма подвергается замораживанию и возвращается, то такая процедура называется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криоферез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Плазмафере́з</a:t>
            </a:r>
            <a:endParaRPr lang="ru-RU" dirty="0"/>
          </a:p>
        </p:txBody>
      </p:sp>
      <p:pic>
        <p:nvPicPr>
          <p:cNvPr id="4" name="Содержимое 3" descr="pcs2-bag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844824"/>
            <a:ext cx="4752528" cy="439248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Плазмафере́з</a:t>
            </a:r>
            <a:endParaRPr lang="ru-RU" dirty="0"/>
          </a:p>
        </p:txBody>
      </p:sp>
      <p:pic>
        <p:nvPicPr>
          <p:cNvPr id="5" name="Содержимое 4" descr="IMG_234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600200"/>
            <a:ext cx="5472608" cy="470912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Плазмафере́з</a:t>
            </a:r>
            <a:endParaRPr lang="ru-RU" dirty="0"/>
          </a:p>
        </p:txBody>
      </p:sp>
      <p:pic>
        <p:nvPicPr>
          <p:cNvPr id="6" name="Содержимое 5" descr="IMG_2343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600200"/>
            <a:ext cx="4536503" cy="485313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Плазмафере́з</a:t>
            </a:r>
            <a:endParaRPr lang="ru-RU" dirty="0"/>
          </a:p>
        </p:txBody>
      </p:sp>
      <p:pic>
        <p:nvPicPr>
          <p:cNvPr id="4" name="Содержимое 3" descr="IMG_2344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600200"/>
            <a:ext cx="5256584" cy="492514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ПОКАЗАНИЯ ДЛЯ ПЛАЗМАФЕРЕЗА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lvl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Острые заболевания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полиорганная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недостаточность.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Сепсис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Панкреатит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Перитонит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Ожоги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Тяжёлая травма, краш-синдром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Синдром диссеминированного внутрисосудистого свёртывания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Респираторный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дистресс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синдром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Отравления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Инфекционные заболевания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Полиорганная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недостаточность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ПОКАЗАНИЯ ДЛЯ ПЛАЗМАФЕРЕЗА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II.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Хронические заболевания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Аллергии (бронхиальная астма,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атопический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дерматит, синдром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Лайела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(Стивена-Джонса)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эпидермальный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токсический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некролиз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аллергосепсис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субсепсис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Висслера-Фанкони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поллиноз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аллергиченская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риносинусопатия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Болезни крови - аутоиммунная гемолитическая анемия, тромботическая тромбоцитопеническая пурпура,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криоглобулинемия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макроглобулинемия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болезнь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Вальденстрема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миелома,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миеломная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нефропатия,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порфирия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Антифосфолипидный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синдром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тромбофилия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инфаркт, инсульт, тромбоэмболия легочной артерии.</a:t>
            </a:r>
          </a:p>
          <a:p>
            <a:pPr lvl="0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Идиопатический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фиброзирующий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альвеолит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Саркоидоз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Системные.васкулиты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микроскопический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полиангиит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болезнь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Гудпасчура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грануломатоз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Вегенера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системный некротический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васкулит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(синдром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Черг-Штросса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болезнь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Бехчета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болезнь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Такаясу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синдром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Бюргера-Грютца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Синдром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Бадда-Чиари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синдром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Кавасаки, феномен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Рейно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лекарственно-индуцированный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васкулит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Ревматоидный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артрит.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Системная красная волчанка.</a:t>
            </a: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136</TotalTime>
  <Words>706</Words>
  <Application>Microsoft Office PowerPoint</Application>
  <PresentationFormat>Экран (4:3)</PresentationFormat>
  <Paragraphs>73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Обычная</vt:lpstr>
      <vt:lpstr>Методы экстракорпоральной терапии</vt:lpstr>
      <vt:lpstr>Плазмафере́з</vt:lpstr>
      <vt:lpstr>Плазмафере́з</vt:lpstr>
      <vt:lpstr>Плазмафере́з</vt:lpstr>
      <vt:lpstr>Плазмафере́з</vt:lpstr>
      <vt:lpstr>Плазмафере́з</vt:lpstr>
      <vt:lpstr>Плазмафере́з</vt:lpstr>
      <vt:lpstr>ПОКАЗАНИЯ ДЛЯ ПЛАЗМАФЕРЕЗА</vt:lpstr>
      <vt:lpstr>ПОКАЗАНИЯ ДЛЯ ПЛАЗМАФЕРЕЗА</vt:lpstr>
      <vt:lpstr>ПОКАЗАНИЯ ДЛЯ ПЛАЗМАФЕРЕЗА</vt:lpstr>
      <vt:lpstr>ПОКАЗАНИЯ ДЛЯ ПЛАЗМАФЕРЕЗА</vt:lpstr>
      <vt:lpstr>ПОКАЗАНИЯ ДЛЯ ПЛАЗМАФЕРЕЗА</vt:lpstr>
      <vt:lpstr>Отделение</vt:lpstr>
      <vt:lpstr>Отделение</vt:lpstr>
      <vt:lpstr>Отделение</vt:lpstr>
      <vt:lpstr>Отделение</vt:lpstr>
      <vt:lpstr>Отделение</vt:lpstr>
      <vt:lpstr>Отделение</vt:lpstr>
      <vt:lpstr>Отделение</vt:lpstr>
      <vt:lpstr>Отделение</vt:lpstr>
      <vt:lpstr>Отделение</vt:lpstr>
      <vt:lpstr>Отделение</vt:lpstr>
      <vt:lpstr>Пациент или 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Плазмаферез и ее разновидности</dc:title>
  <dc:creator>krov</dc:creator>
  <cp:lastModifiedBy>krov</cp:lastModifiedBy>
  <cp:revision>17</cp:revision>
  <dcterms:created xsi:type="dcterms:W3CDTF">2017-05-26T07:52:53Z</dcterms:created>
  <dcterms:modified xsi:type="dcterms:W3CDTF">2017-05-29T04:48:48Z</dcterms:modified>
</cp:coreProperties>
</file>